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2" r:id="rId2"/>
    <p:sldId id="283" r:id="rId3"/>
    <p:sldId id="263" r:id="rId4"/>
    <p:sldId id="279" r:id="rId5"/>
    <p:sldId id="280" r:id="rId6"/>
    <p:sldId id="281" r:id="rId7"/>
    <p:sldId id="261" r:id="rId8"/>
    <p:sldId id="265" r:id="rId9"/>
    <p:sldId id="266" r:id="rId10"/>
    <p:sldId id="268" r:id="rId11"/>
    <p:sldId id="267" r:id="rId12"/>
    <p:sldId id="260" r:id="rId13"/>
    <p:sldId id="264" r:id="rId14"/>
    <p:sldId id="271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044" autoAdjust="0"/>
    <p:restoredTop sz="94660"/>
  </p:normalViewPr>
  <p:slideViewPr>
    <p:cSldViewPr>
      <p:cViewPr>
        <p:scale>
          <a:sx n="100" d="100"/>
          <a:sy n="100" d="100"/>
        </p:scale>
        <p:origin x="-97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Мини музей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-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«Мой край 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- </a:t>
            </a:r>
            <a:r>
              <a:rPr lang="ru-RU" dirty="0" err="1" smtClean="0">
                <a:solidFill>
                  <a:srgbClr val="FF0000"/>
                </a:solidFill>
                <a:latin typeface="+mn-lt"/>
              </a:rPr>
              <a:t>Югра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Содержимое 3" descr="SANY0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3816424" cy="34146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1556792"/>
            <a:ext cx="338437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err="1" smtClean="0"/>
              <a:t>Винявская</a:t>
            </a:r>
            <a:r>
              <a:rPr lang="ru-RU" sz="2000" b="1" dirty="0" smtClean="0"/>
              <a:t> </a:t>
            </a:r>
            <a:r>
              <a:rPr lang="ru-RU" sz="2000" b="1" dirty="0" smtClean="0"/>
              <a:t>Александра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/>
              <a:t> </a:t>
            </a:r>
            <a:r>
              <a:rPr lang="ru-RU" sz="2000" b="1" dirty="0" smtClean="0"/>
              <a:t>Александровна, ответственное лицо за организацию работы музейной педагогики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39752" y="652534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г.</a:t>
            </a:r>
            <a:r>
              <a:rPr lang="ru-RU" sz="2000" b="1" dirty="0" smtClean="0"/>
              <a:t> </a:t>
            </a:r>
            <a:r>
              <a:rPr lang="ru-RU" sz="2000" b="1" dirty="0" smtClean="0"/>
              <a:t>Нижневартовск</a:t>
            </a:r>
            <a:endParaRPr lang="ru-R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64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08720"/>
            <a:ext cx="4038600" cy="4468936"/>
          </a:xfrm>
        </p:spPr>
      </p:pic>
      <p:pic>
        <p:nvPicPr>
          <p:cNvPr id="7" name="Содержимое 6" descr="DSCN64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980728"/>
            <a:ext cx="4038600" cy="439692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64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836712"/>
            <a:ext cx="4038600" cy="4540944"/>
          </a:xfrm>
        </p:spPr>
      </p:pic>
      <p:pic>
        <p:nvPicPr>
          <p:cNvPr id="6" name="Содержимое 5" descr="DSCN64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836712"/>
            <a:ext cx="4038600" cy="454094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Рыбы северных рек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SANY051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8800"/>
            <a:ext cx="4040188" cy="4036789"/>
          </a:xfrm>
        </p:spPr>
      </p:pic>
      <p:pic>
        <p:nvPicPr>
          <p:cNvPr id="8" name="Содержимое 7" descr="SANY05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700809"/>
            <a:ext cx="4041775" cy="396537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64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3888432" cy="3528392"/>
          </a:xfrm>
        </p:spPr>
      </p:pic>
      <p:pic>
        <p:nvPicPr>
          <p:cNvPr id="6" name="Содержимое 5" descr="DSCN64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3826768" cy="5384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44015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общественными институтами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76872"/>
            <a:ext cx="6400800" cy="18722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Посещение воспитанниками МАДОУ МБУ </a:t>
            </a:r>
            <a:r>
              <a:rPr lang="ru-RU" sz="2800" dirty="0" err="1" smtClean="0">
                <a:solidFill>
                  <a:schemeClr val="tx1"/>
                </a:solidFill>
              </a:rPr>
              <a:t>Нижневартовского</a:t>
            </a:r>
            <a:r>
              <a:rPr lang="ru-RU" sz="2800" dirty="0" smtClean="0">
                <a:solidFill>
                  <a:schemeClr val="tx1"/>
                </a:solidFill>
              </a:rPr>
              <a:t> краеведческого музея имени Т.Д.Шуваева.</a:t>
            </a:r>
            <a:endParaRPr lang="ru-RU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8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464496" cy="3775435"/>
          </a:xfrm>
        </p:spPr>
      </p:pic>
      <p:pic>
        <p:nvPicPr>
          <p:cNvPr id="6" name="Содержимое 5" descr="IMG_38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924944"/>
            <a:ext cx="4392488" cy="363482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9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830812" cy="3220541"/>
          </a:xfrm>
        </p:spPr>
      </p:pic>
      <p:pic>
        <p:nvPicPr>
          <p:cNvPr id="6" name="Содержимое 5" descr="IMG_39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5551" y="3425701"/>
            <a:ext cx="5148449" cy="343229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9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5046836" cy="3364557"/>
          </a:xfrm>
        </p:spPr>
      </p:pic>
      <p:pic>
        <p:nvPicPr>
          <p:cNvPr id="6" name="Содержимое 5" descr="IMG_39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91880" y="2780928"/>
            <a:ext cx="5472485" cy="364832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9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496" y="476672"/>
            <a:ext cx="4470648" cy="2980432"/>
          </a:xfrm>
        </p:spPr>
      </p:pic>
      <p:pic>
        <p:nvPicPr>
          <p:cNvPr id="7" name="Содержимое 6" descr="IMG_39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63888" y="3140968"/>
            <a:ext cx="5148449" cy="343229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39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320480" cy="3312367"/>
          </a:xfrm>
        </p:spPr>
      </p:pic>
      <p:pic>
        <p:nvPicPr>
          <p:cNvPr id="6" name="Содержимое 5" descr="IMG_399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3928" y="3212976"/>
            <a:ext cx="4932425" cy="328828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2"/>
                </a:solidFill>
                <a:effectLst/>
                <a:latin typeface="+mn-lt"/>
              </a:rPr>
              <a:t>Цель: </a:t>
            </a:r>
            <a:r>
              <a:rPr lang="ru-RU" sz="2000" dirty="0" smtClean="0">
                <a:solidFill>
                  <a:schemeClr val="tx2"/>
                </a:solidFill>
                <a:effectLst/>
                <a:latin typeface="+mn-lt"/>
              </a:rPr>
              <a:t>Формирование представлений о своем крае (понятие «нефтяной край», «ХМАО»), о главных городах Тюменской области (Тюмень, Сургут, Нижневартовск). Расширение кругозора детей с помощью информационной и экскурсионной деятельности.</a:t>
            </a:r>
            <a:endParaRPr lang="ru-RU" sz="2000" dirty="0"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772816"/>
            <a:ext cx="72728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Задачи музейной деятельности: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Развивать у дошкольников интерес к Ханты-Мансийскому автономному округу – </a:t>
            </a:r>
            <a:r>
              <a:rPr lang="ru-RU" sz="2000" dirty="0" err="1" smtClean="0"/>
              <a:t>Югра</a:t>
            </a:r>
            <a:r>
              <a:rPr lang="ru-RU" sz="2000" dirty="0" smtClean="0"/>
              <a:t>, его достопримечательностям, событиям прошлого и настоящего. Воспитание у детей интереса к культуре родного края.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Развивать способность чувствовать красоту природы, архитектуры своей малой Родины и эмоционально откликаться на неё.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Содействовать становлению желания принимать участие в традициях Ханты – Мансийского автономного округа – </a:t>
            </a:r>
            <a:r>
              <a:rPr lang="ru-RU" sz="2000" dirty="0" err="1" smtClean="0"/>
              <a:t>Югра</a:t>
            </a:r>
            <a:r>
              <a:rPr lang="ru-RU" sz="2000" dirty="0" smtClean="0"/>
              <a:t>, окружных социальных акциях.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Развивать чувство гордости, бережное отношение к природе, окружающему миру ХМАО.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Включить родителей </a:t>
            </a:r>
            <a:r>
              <a:rPr lang="ru-RU" sz="2000" dirty="0" err="1" smtClean="0"/>
              <a:t>родителей</a:t>
            </a:r>
            <a:r>
              <a:rPr lang="ru-RU" sz="2000" dirty="0" smtClean="0"/>
              <a:t> и детей в поисково-исследовательскую работу, сбор информации по заданной теме; развивать познавательную активность детей.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4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038600" cy="3652589"/>
          </a:xfrm>
        </p:spPr>
      </p:pic>
      <p:pic>
        <p:nvPicPr>
          <p:cNvPr id="6" name="Содержимое 5" descr="IMG_39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924944"/>
            <a:ext cx="4038600" cy="372459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64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4495800" cy="5256584"/>
          </a:xfrm>
        </p:spPr>
      </p:pic>
      <p:pic>
        <p:nvPicPr>
          <p:cNvPr id="6" name="Содержимое 5" descr="DSCN64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908720"/>
            <a:ext cx="4427984" cy="518457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99412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Открытое занятие</a:t>
            </a:r>
            <a:br>
              <a:rPr lang="ru-RU" sz="4000" dirty="0" smtClean="0">
                <a:solidFill>
                  <a:srgbClr val="FF0000"/>
                </a:solidFill>
                <a:latin typeface="+mn-lt"/>
              </a:rPr>
            </a:b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 «Мой </a:t>
            </a: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край - </a:t>
            </a:r>
            <a:r>
              <a:rPr lang="ru-RU" sz="4000" dirty="0" err="1" smtClean="0">
                <a:solidFill>
                  <a:srgbClr val="FF0000"/>
                </a:solidFill>
                <a:latin typeface="+mn-lt"/>
              </a:rPr>
              <a:t>Югра</a:t>
            </a: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Содержимое 4" descr="CIMG53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572000" cy="3028950"/>
          </a:xfrm>
        </p:spPr>
      </p:pic>
      <p:pic>
        <p:nvPicPr>
          <p:cNvPr id="6" name="Содержимое 5" descr="CIMG53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38125" y="3356992"/>
            <a:ext cx="4416491" cy="331236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IMG53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90496" cy="3892872"/>
          </a:xfrm>
        </p:spPr>
      </p:pic>
      <p:pic>
        <p:nvPicPr>
          <p:cNvPr id="6" name="Содержимое 5" descr="CIMG53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4464496" cy="334837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IMG53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19" y="188640"/>
            <a:ext cx="4710675" cy="3533006"/>
          </a:xfrm>
        </p:spPr>
      </p:pic>
      <p:pic>
        <p:nvPicPr>
          <p:cNvPr id="7" name="Содержимое 6" descr="CIMG53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51213" y="3113410"/>
            <a:ext cx="4992787" cy="374459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Работы детей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SANY05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744" y="1600200"/>
            <a:ext cx="3395511" cy="4525963"/>
          </a:xfrm>
        </p:spPr>
      </p:pic>
      <p:pic>
        <p:nvPicPr>
          <p:cNvPr id="6" name="Содержимое 5" descr="SANY05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9744" y="1600200"/>
            <a:ext cx="3395511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64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5411" y="764704"/>
            <a:ext cx="4230389" cy="4612952"/>
          </a:xfrm>
        </p:spPr>
      </p:pic>
      <p:pic>
        <p:nvPicPr>
          <p:cNvPr id="6" name="Содержимое 5" descr="DSCN64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836712"/>
            <a:ext cx="4038600" cy="454094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64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744" y="1600200"/>
            <a:ext cx="3395511" cy="4525963"/>
          </a:xfrm>
        </p:spPr>
      </p:pic>
      <p:pic>
        <p:nvPicPr>
          <p:cNvPr id="6" name="Содержимое 5" descr="DSCN64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9744" y="1600200"/>
            <a:ext cx="3395511" cy="4525963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219</TotalTime>
  <Words>183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Мини музей - «Мой край - Югра»</vt:lpstr>
      <vt:lpstr>Цель: Формирование представлений о своем крае (понятие «нефтяной край», «ХМАО»), о главных городах Тюменской области (Тюмень, Сургут, Нижневартовск). Расширение кругозора детей с помощью информационной и экскурсионной деятельности.</vt:lpstr>
      <vt:lpstr>Слайд 3</vt:lpstr>
      <vt:lpstr>Открытое занятие  «Мой край - Югра»</vt:lpstr>
      <vt:lpstr>Слайд 5</vt:lpstr>
      <vt:lpstr>Слайд 6</vt:lpstr>
      <vt:lpstr>Работы детей</vt:lpstr>
      <vt:lpstr>Слайд 8</vt:lpstr>
      <vt:lpstr>Слайд 9</vt:lpstr>
      <vt:lpstr>Слайд 10</vt:lpstr>
      <vt:lpstr>Слайд 11</vt:lpstr>
      <vt:lpstr>Рыбы северных рек </vt:lpstr>
      <vt:lpstr>Слайд 13</vt:lpstr>
      <vt:lpstr>Взаимодействие с общественными институтами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край - Югра </dc:title>
  <dc:creator>User</dc:creator>
  <cp:lastModifiedBy>User</cp:lastModifiedBy>
  <cp:revision>12</cp:revision>
  <dcterms:created xsi:type="dcterms:W3CDTF">2017-03-23T09:45:11Z</dcterms:created>
  <dcterms:modified xsi:type="dcterms:W3CDTF">2017-04-14T05:55:17Z</dcterms:modified>
</cp:coreProperties>
</file>